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88527-ACDD-4252-A619-8F5F8711EEDB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8034-8016-4EB3-84C0-8DD007F2FF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86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8034-8016-4EB3-84C0-8DD007F2FF6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8034-8016-4EB3-84C0-8DD007F2FF6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79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5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8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97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5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68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85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1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93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15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B4BDC4-92F4-485F-923E-767D5EE7EDF9}" type="datetimeFigureOut">
              <a:rPr lang="pl-PL" smtClean="0"/>
              <a:t>2021-10-25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68AFE7E-195F-4D89-8320-A1A00E537A4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BB1C93-CBDB-4601-8D41-262736F4E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Historia jednego zdjęcia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3CB2DB-A811-4DB0-A8F5-0D8BC4BEB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94B60BD-82E2-4B9F-85EB-AD8319F6D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9" y="-31520"/>
            <a:ext cx="12192000" cy="688952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0874F61-B680-4E43-A6CE-7831792EC082}"/>
              </a:ext>
            </a:extLst>
          </p:cNvPr>
          <p:cNvSpPr txBox="1"/>
          <p:nvPr/>
        </p:nvSpPr>
        <p:spPr>
          <a:xfrm>
            <a:off x="1530219" y="1362268"/>
            <a:ext cx="875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latin typeface="Bodoni MT Black" panose="02070A03080606020203" pitchFamily="18" charset="0"/>
              </a:rPr>
              <a:t>Historia jednego zdjęcia</a:t>
            </a:r>
          </a:p>
        </p:txBody>
      </p:sp>
    </p:spTree>
    <p:extLst>
      <p:ext uri="{BB962C8B-B14F-4D97-AF65-F5344CB8AC3E}">
        <p14:creationId xmlns:p14="http://schemas.microsoft.com/office/powerpoint/2010/main" val="10549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180438B-3153-42B1-B036-02E585FCA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7986492-82BB-4E43-A5C8-3AEC0D9A8D5D}"/>
              </a:ext>
            </a:extLst>
          </p:cNvPr>
          <p:cNvSpPr txBox="1"/>
          <p:nvPr/>
        </p:nvSpPr>
        <p:spPr>
          <a:xfrm>
            <a:off x="1891862" y="3174124"/>
            <a:ext cx="6852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odoni MT Black" panose="02070A03080606020203" pitchFamily="18" charset="0"/>
              </a:rPr>
              <a:t>Wiedział, że odnalazł swoją drogę do szczęścia..</a:t>
            </a:r>
          </a:p>
        </p:txBody>
      </p:sp>
    </p:spTree>
    <p:extLst>
      <p:ext uri="{BB962C8B-B14F-4D97-AF65-F5344CB8AC3E}">
        <p14:creationId xmlns:p14="http://schemas.microsoft.com/office/powerpoint/2010/main" val="3962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391A87-4693-4D6D-98A7-46C30D73D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3CD3D8F-DAC1-4CA7-93C2-EBF2D4920205}"/>
              </a:ext>
            </a:extLst>
          </p:cNvPr>
          <p:cNvSpPr txBox="1"/>
          <p:nvPr/>
        </p:nvSpPr>
        <p:spPr>
          <a:xfrm>
            <a:off x="457200" y="205273"/>
            <a:ext cx="6969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doni MT Black" panose="02070A03080606020203" pitchFamily="18" charset="0"/>
              </a:rPr>
              <a:t>Mieli żyć długo </a:t>
            </a:r>
          </a:p>
          <a:p>
            <a:r>
              <a:rPr lang="pl-PL" sz="3600" dirty="0">
                <a:latin typeface="Bodoni MT Black" panose="02070A03080606020203" pitchFamily="18" charset="0"/>
              </a:rPr>
              <a:t>             i szczęśliwie…</a:t>
            </a:r>
          </a:p>
        </p:txBody>
      </p:sp>
    </p:spTree>
    <p:extLst>
      <p:ext uri="{BB962C8B-B14F-4D97-AF65-F5344CB8AC3E}">
        <p14:creationId xmlns:p14="http://schemas.microsoft.com/office/powerpoint/2010/main" val="28103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5353B66-1C86-4404-822E-A8F22162A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1" y="382554"/>
            <a:ext cx="10538937" cy="592493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58F941A-CA61-4EB3-86B4-62AFD9AF0EA7}"/>
              </a:ext>
            </a:extLst>
          </p:cNvPr>
          <p:cNvSpPr txBox="1"/>
          <p:nvPr/>
        </p:nvSpPr>
        <p:spPr>
          <a:xfrm>
            <a:off x="1035697" y="830424"/>
            <a:ext cx="3760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Pewnego dnia usłyszał diagnozę </a:t>
            </a:r>
          </a:p>
          <a:p>
            <a:endParaRPr lang="pl-PL" sz="3200" dirty="0">
              <a:solidFill>
                <a:schemeClr val="bg1">
                  <a:lumMod val="95000"/>
                </a:schemeClr>
              </a:solidFill>
              <a:latin typeface="Bodoni MT Black" panose="02070A03080606020203" pitchFamily="18" charset="0"/>
            </a:endParaRPr>
          </a:p>
          <a:p>
            <a:r>
              <a:rPr lang="pl-PL" sz="32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– nowotwór krtani.</a:t>
            </a:r>
          </a:p>
        </p:txBody>
      </p:sp>
    </p:spTree>
    <p:extLst>
      <p:ext uri="{BB962C8B-B14F-4D97-AF65-F5344CB8AC3E}">
        <p14:creationId xmlns:p14="http://schemas.microsoft.com/office/powerpoint/2010/main" val="18690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1C6B3BF-1B84-4B81-993D-F80D7883B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0" y="139959"/>
            <a:ext cx="11887201" cy="658741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19FDABB-8707-4019-B944-27EA3B9CB45D}"/>
              </a:ext>
            </a:extLst>
          </p:cNvPr>
          <p:cNvSpPr txBox="1"/>
          <p:nvPr/>
        </p:nvSpPr>
        <p:spPr>
          <a:xfrm>
            <a:off x="587828" y="1464906"/>
            <a:ext cx="4264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Mężczyzna wiedział, </a:t>
            </a:r>
          </a:p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że nie będzie mógł oddać   się swojej pasji. </a:t>
            </a:r>
          </a:p>
          <a:p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 Jego marzenia o ślubie, dzieciach, podróżach pozostaną niespełnione…</a:t>
            </a:r>
          </a:p>
        </p:txBody>
      </p:sp>
    </p:spTree>
    <p:extLst>
      <p:ext uri="{BB962C8B-B14F-4D97-AF65-F5344CB8AC3E}">
        <p14:creationId xmlns:p14="http://schemas.microsoft.com/office/powerpoint/2010/main" val="7291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902095-5C10-4671-9245-985815FB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695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4C9D8C-89A2-4B6B-A616-8D00D9EA9D94}"/>
              </a:ext>
            </a:extLst>
          </p:cNvPr>
          <p:cNvSpPr txBox="1"/>
          <p:nvPr/>
        </p:nvSpPr>
        <p:spPr>
          <a:xfrm>
            <a:off x="261257" y="1082351"/>
            <a:ext cx="559836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Miał jednak ostatnie życzenie.</a:t>
            </a:r>
          </a:p>
          <a:p>
            <a:endParaRPr lang="pl-PL" sz="3200" dirty="0">
              <a:solidFill>
                <a:schemeClr val="bg1">
                  <a:lumMod val="95000"/>
                </a:schemeClr>
              </a:solidFill>
              <a:latin typeface="Bodoni MT Black" panose="02070A03080606020203" pitchFamily="18" charset="0"/>
            </a:endParaRPr>
          </a:p>
          <a:p>
            <a:r>
              <a:rPr lang="pl-PL" sz="32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Chciał, aby po jego śmierci zrobić mu ostatnie zdjęcie. </a:t>
            </a:r>
          </a:p>
          <a:p>
            <a:endParaRPr lang="pl-PL" sz="3200" dirty="0">
              <a:solidFill>
                <a:schemeClr val="bg1">
                  <a:lumMod val="95000"/>
                </a:schemeClr>
              </a:solidFill>
              <a:latin typeface="Bodoni MT Black" panose="02070A03080606020203" pitchFamily="18" charset="0"/>
            </a:endParaRPr>
          </a:p>
          <a:p>
            <a:r>
              <a:rPr lang="pl-PL" sz="36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Zdjęcie, które będzie przestrogą dla innych…</a:t>
            </a:r>
          </a:p>
        </p:txBody>
      </p:sp>
    </p:spTree>
    <p:extLst>
      <p:ext uri="{BB962C8B-B14F-4D97-AF65-F5344CB8AC3E}">
        <p14:creationId xmlns:p14="http://schemas.microsoft.com/office/powerpoint/2010/main" val="16009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0F52DD0-2E5F-419C-BC87-78BBCE241AB9}"/>
              </a:ext>
            </a:extLst>
          </p:cNvPr>
          <p:cNvSpPr txBox="1"/>
          <p:nvPr/>
        </p:nvSpPr>
        <p:spPr>
          <a:xfrm>
            <a:off x="1698172" y="1390261"/>
            <a:ext cx="1263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odoni MT Black" panose="02070A03080606020203" pitchFamily="18" charset="0"/>
              </a:rPr>
              <a:t>Oto jego ostatnie zdjęcie…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ED09A79-B69A-40A8-B565-B01A82CF6C0A}"/>
              </a:ext>
            </a:extLst>
          </p:cNvPr>
          <p:cNvSpPr txBox="1"/>
          <p:nvPr/>
        </p:nvSpPr>
        <p:spPr>
          <a:xfrm>
            <a:off x="6484774" y="4757372"/>
            <a:ext cx="456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odoni MT Black" panose="02070A03080606020203" pitchFamily="18" charset="0"/>
              </a:rPr>
              <a:t>Zastanów się…</a:t>
            </a:r>
          </a:p>
        </p:txBody>
      </p:sp>
    </p:spTree>
    <p:extLst>
      <p:ext uri="{BB962C8B-B14F-4D97-AF65-F5344CB8AC3E}">
        <p14:creationId xmlns:p14="http://schemas.microsoft.com/office/powerpoint/2010/main" val="9368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F553E03-5B33-48FB-9589-70380D5DB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2044747"/>
            <a:ext cx="4879910" cy="42734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911A04-8F32-46D4-B9C1-9E3CEC2BC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67" y="2015413"/>
            <a:ext cx="5360350" cy="428409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CF995F3-95B1-4C0A-98FF-DE2B12A322A4}"/>
              </a:ext>
            </a:extLst>
          </p:cNvPr>
          <p:cNvSpPr txBox="1"/>
          <p:nvPr/>
        </p:nvSpPr>
        <p:spPr>
          <a:xfrm>
            <a:off x="1054359" y="466531"/>
            <a:ext cx="1002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doni MT Black" panose="02070A03080606020203" pitchFamily="18" charset="0"/>
              </a:rPr>
              <a:t>Na którym zdjęciu chciałbyś być?</a:t>
            </a:r>
          </a:p>
        </p:txBody>
      </p:sp>
    </p:spTree>
    <p:extLst>
      <p:ext uri="{BB962C8B-B14F-4D97-AF65-F5344CB8AC3E}">
        <p14:creationId xmlns:p14="http://schemas.microsoft.com/office/powerpoint/2010/main" val="28673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0A8483-4EB0-4C73-B2EF-B0F2BC564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71DCB06-1DDE-4E16-90A6-5BDF8EE01CCD}"/>
              </a:ext>
            </a:extLst>
          </p:cNvPr>
          <p:cNvSpPr txBox="1"/>
          <p:nvPr/>
        </p:nvSpPr>
        <p:spPr>
          <a:xfrm>
            <a:off x="391886" y="951722"/>
            <a:ext cx="8397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Bodoni MT Black" panose="02070A03080606020203" pitchFamily="18" charset="0"/>
              </a:rPr>
              <a:t> W pewnym kraju, </a:t>
            </a:r>
          </a:p>
          <a:p>
            <a:r>
              <a:rPr lang="pl-PL" sz="4000" b="1" dirty="0">
                <a:latin typeface="Bodoni MT Black" panose="02070A03080606020203" pitchFamily="18" charset="0"/>
              </a:rPr>
              <a:t> w pewnym mieście, </a:t>
            </a:r>
          </a:p>
          <a:p>
            <a:r>
              <a:rPr lang="pl-PL" sz="4000" b="1" dirty="0">
                <a:latin typeface="Bodoni MT Black" panose="02070A03080606020203" pitchFamily="18" charset="0"/>
              </a:rPr>
              <a:t>  żył sobie chłopiec.</a:t>
            </a:r>
          </a:p>
        </p:txBody>
      </p:sp>
    </p:spTree>
    <p:extLst>
      <p:ext uri="{BB962C8B-B14F-4D97-AF65-F5344CB8AC3E}">
        <p14:creationId xmlns:p14="http://schemas.microsoft.com/office/powerpoint/2010/main" val="15741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2" y="0"/>
            <a:ext cx="10306373" cy="686669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252570" y="2787018"/>
            <a:ext cx="6300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Bodoni MT Black" panose="02070A03080606020203" pitchFamily="18" charset="0"/>
              </a:rPr>
              <a:t>Pierwszego papierosa </a:t>
            </a:r>
          </a:p>
          <a:p>
            <a:r>
              <a:rPr lang="pl-PL" sz="3200" b="1" dirty="0" smtClean="0">
                <a:latin typeface="Bodoni MT Black" panose="02070A03080606020203" pitchFamily="18" charset="0"/>
              </a:rPr>
              <a:t>     zapalił </a:t>
            </a:r>
            <a:r>
              <a:rPr lang="pl-PL" sz="3200" b="1" dirty="0">
                <a:latin typeface="Bodoni MT Black" panose="02070A03080606020203" pitchFamily="18" charset="0"/>
              </a:rPr>
              <a:t>z kolegami </a:t>
            </a:r>
            <a:endParaRPr lang="pl-PL" sz="3200" b="1" dirty="0" smtClean="0">
              <a:latin typeface="Bodoni MT Black" panose="02070A03080606020203" pitchFamily="18" charset="0"/>
            </a:endParaRPr>
          </a:p>
          <a:p>
            <a:r>
              <a:rPr lang="pl-PL" sz="3200" b="1" dirty="0" smtClean="0">
                <a:latin typeface="Bodoni MT Black" panose="02070A03080606020203" pitchFamily="18" charset="0"/>
              </a:rPr>
              <a:t>             dla </a:t>
            </a:r>
            <a:r>
              <a:rPr lang="pl-PL" sz="3200" b="1" dirty="0">
                <a:latin typeface="Bodoni MT Black" panose="02070A03080606020203" pitchFamily="18" charset="0"/>
              </a:rPr>
              <a:t>żartu. </a:t>
            </a:r>
          </a:p>
        </p:txBody>
      </p:sp>
    </p:spTree>
    <p:extLst>
      <p:ext uri="{BB962C8B-B14F-4D97-AF65-F5344CB8AC3E}">
        <p14:creationId xmlns:p14="http://schemas.microsoft.com/office/powerpoint/2010/main" val="25580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14" y="0"/>
            <a:ext cx="953203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298510" y="4609578"/>
            <a:ext cx="6893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Spodobało mu się jednak </a:t>
            </a:r>
            <a:endParaRPr lang="pl-PL" sz="3200" dirty="0" smtClean="0">
              <a:solidFill>
                <a:schemeClr val="bg1">
                  <a:lumMod val="85000"/>
                </a:schemeClr>
              </a:solidFill>
              <a:latin typeface="Bodoni MT Black" panose="02070A03080606020203" pitchFamily="18" charset="0"/>
            </a:endParaRPr>
          </a:p>
          <a:p>
            <a:r>
              <a:rPr lang="pl-PL" sz="3200" dirty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 </a:t>
            </a:r>
            <a:r>
              <a:rPr lang="pl-PL" sz="3200" dirty="0" smtClean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   więc </a:t>
            </a:r>
            <a:r>
              <a:rPr lang="pl-PL" sz="3200" dirty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zapalił drugiego… </a:t>
            </a:r>
            <a:endParaRPr lang="pl-PL" sz="3200" dirty="0" smtClean="0">
              <a:solidFill>
                <a:schemeClr val="bg1">
                  <a:lumMod val="85000"/>
                </a:schemeClr>
              </a:solidFill>
              <a:latin typeface="Bodoni MT Black" panose="02070A03080606020203" pitchFamily="18" charset="0"/>
            </a:endParaRPr>
          </a:p>
          <a:p>
            <a:r>
              <a:rPr lang="pl-PL" sz="3200" dirty="0" smtClean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                         setnego</a:t>
            </a:r>
            <a:r>
              <a:rPr lang="pl-PL" sz="3200" dirty="0">
                <a:solidFill>
                  <a:schemeClr val="bg1">
                    <a:lumMod val="85000"/>
                  </a:schemeClr>
                </a:solidFill>
                <a:latin typeface="Bodoni MT Black" panose="02070A03080606020203" pitchFamily="18" charset="0"/>
              </a:rPr>
              <a:t>…</a:t>
            </a:r>
            <a:endParaRPr lang="pl-PL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82F44C-FEC7-43F4-977C-1B2DB7A3C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940"/>
            <a:ext cx="12192000" cy="701387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A499152-964E-411D-8EF7-F09153432511}"/>
              </a:ext>
            </a:extLst>
          </p:cNvPr>
          <p:cNvSpPr txBox="1"/>
          <p:nvPr/>
        </p:nvSpPr>
        <p:spPr>
          <a:xfrm>
            <a:off x="3946849" y="373224"/>
            <a:ext cx="8154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2">
                    <a:lumMod val="90000"/>
                  </a:schemeClr>
                </a:solidFill>
                <a:latin typeface="Bodoni MT Black" panose="02070A03080606020203" pitchFamily="18" charset="0"/>
              </a:rPr>
              <a:t>    </a:t>
            </a:r>
            <a:r>
              <a:rPr lang="pl-PL" sz="3200" b="1" dirty="0" smtClean="0">
                <a:solidFill>
                  <a:schemeClr val="bg2">
                    <a:lumMod val="90000"/>
                  </a:schemeClr>
                </a:solidFill>
                <a:latin typeface="Bodoni MT Black" panose="02070A03080606020203" pitchFamily="18" charset="0"/>
              </a:rPr>
              <a:t>       </a:t>
            </a:r>
            <a:endParaRPr lang="pl-PL" sz="3200" b="1" dirty="0">
              <a:solidFill>
                <a:schemeClr val="bg2">
                  <a:lumMod val="90000"/>
                </a:schemeClr>
              </a:solidFill>
              <a:latin typeface="Bodoni MT Black" panose="02070A03080606020203" pitchFamily="18" charset="0"/>
            </a:endParaRPr>
          </a:p>
          <a:p>
            <a:r>
              <a:rPr lang="pl-PL" sz="3200" b="1" dirty="0">
                <a:solidFill>
                  <a:schemeClr val="bg2">
                    <a:lumMod val="90000"/>
                  </a:schemeClr>
                </a:solidFill>
                <a:latin typeface="Bodoni MT Black" panose="02070A03080606020203" pitchFamily="18" charset="0"/>
              </a:rPr>
              <a:t>    </a:t>
            </a:r>
            <a:r>
              <a:rPr lang="pl-PL" sz="3200" b="1" dirty="0" smtClean="0">
                <a:solidFill>
                  <a:schemeClr val="bg2">
                    <a:lumMod val="90000"/>
                  </a:schemeClr>
                </a:solidFill>
                <a:latin typeface="Bodoni MT Black" panose="02070A03080606020203" pitchFamily="18" charset="0"/>
              </a:rPr>
              <a:t>           </a:t>
            </a:r>
            <a:r>
              <a:rPr lang="pl-PL" sz="3200" b="1" dirty="0">
                <a:solidFill>
                  <a:schemeClr val="bg2">
                    <a:lumMod val="90000"/>
                  </a:schemeClr>
                </a:solidFill>
                <a:latin typeface="Bodoni MT Black" panose="02070A03080606020203" pitchFamily="18" charset="0"/>
              </a:rPr>
              <a:t>i tak przez kilkanaście lat…</a:t>
            </a:r>
          </a:p>
        </p:txBody>
      </p:sp>
    </p:spTree>
    <p:extLst>
      <p:ext uri="{BB962C8B-B14F-4D97-AF65-F5344CB8AC3E}">
        <p14:creationId xmlns:p14="http://schemas.microsoft.com/office/powerpoint/2010/main" val="10205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B7CFDAB-9991-4F82-8D49-15351807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135" cy="684792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209D034-20CB-4616-ABFC-D3B995FF48CE}"/>
              </a:ext>
            </a:extLst>
          </p:cNvPr>
          <p:cNvSpPr txBox="1"/>
          <p:nvPr/>
        </p:nvSpPr>
        <p:spPr>
          <a:xfrm>
            <a:off x="7016620" y="513184"/>
            <a:ext cx="4795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doni MT Black" panose="02070A03080606020203" pitchFamily="18" charset="0"/>
              </a:rPr>
              <a:t>Chłopiec dorastał, </a:t>
            </a:r>
          </a:p>
          <a:p>
            <a:r>
              <a:rPr lang="pl-PL" sz="3600" dirty="0">
                <a:latin typeface="Bodoni MT Black" panose="02070A03080606020203" pitchFamily="18" charset="0"/>
              </a:rPr>
              <a:t>a jego pasją stała   się fotografia.</a:t>
            </a:r>
          </a:p>
        </p:txBody>
      </p:sp>
    </p:spTree>
    <p:extLst>
      <p:ext uri="{BB962C8B-B14F-4D97-AF65-F5344CB8AC3E}">
        <p14:creationId xmlns:p14="http://schemas.microsoft.com/office/powerpoint/2010/main" val="30811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381C49-B89D-48D6-B95A-B6AA302A7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06" y="167617"/>
            <a:ext cx="2220686" cy="266899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3D047B8-6B90-4455-8D6C-1E9FDC45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7" y="158620"/>
            <a:ext cx="4032057" cy="26869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7C8721E-BAFB-4174-A7AB-34FD21D8D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35" y="158620"/>
            <a:ext cx="4005054" cy="26689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A369C83-9A17-4615-90E8-E65AE869F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7" y="4012393"/>
            <a:ext cx="3901440" cy="24162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566CCC0-A1C9-4BC1-90C8-85DB09ABD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61" y="4012393"/>
            <a:ext cx="4013828" cy="241625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96D1181-FA2B-485A-BA03-771702875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87" y="4021391"/>
            <a:ext cx="3219304" cy="241625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9B054AC-0AA5-4D54-BFFF-839DDDF25E44}"/>
              </a:ext>
            </a:extLst>
          </p:cNvPr>
          <p:cNvSpPr txBox="1"/>
          <p:nvPr/>
        </p:nvSpPr>
        <p:spPr>
          <a:xfrm>
            <a:off x="1651519" y="3163078"/>
            <a:ext cx="986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Bodoni MT Black" panose="02070A03080606020203" pitchFamily="18" charset="0"/>
              </a:rPr>
              <a:t>Fotografował wszystko i wszystkich..</a:t>
            </a:r>
          </a:p>
        </p:txBody>
      </p:sp>
    </p:spTree>
    <p:extLst>
      <p:ext uri="{BB962C8B-B14F-4D97-AF65-F5344CB8AC3E}">
        <p14:creationId xmlns:p14="http://schemas.microsoft.com/office/powerpoint/2010/main" val="10089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B5373E-E67D-41A2-A0E5-4EF973BA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9754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8E26A7B-553C-4C80-AF51-C11FEC7888C1}"/>
              </a:ext>
            </a:extLst>
          </p:cNvPr>
          <p:cNvSpPr txBox="1"/>
          <p:nvPr/>
        </p:nvSpPr>
        <p:spPr>
          <a:xfrm>
            <a:off x="410547" y="1987420"/>
            <a:ext cx="4208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doni MT Black" panose="02070A03080606020203" pitchFamily="18" charset="0"/>
              </a:rPr>
              <a:t>…za każdym     razem towarzyszył mu papieros..</a:t>
            </a:r>
          </a:p>
        </p:txBody>
      </p:sp>
    </p:spTree>
    <p:extLst>
      <p:ext uri="{BB962C8B-B14F-4D97-AF65-F5344CB8AC3E}">
        <p14:creationId xmlns:p14="http://schemas.microsoft.com/office/powerpoint/2010/main" val="12296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56B7E9D-11EE-4F24-893B-4708A20C7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50" y="287467"/>
            <a:ext cx="9236899" cy="628306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0B39147-D128-4277-BEC5-DB826957D40F}"/>
              </a:ext>
            </a:extLst>
          </p:cNvPr>
          <p:cNvSpPr txBox="1"/>
          <p:nvPr/>
        </p:nvSpPr>
        <p:spPr>
          <a:xfrm>
            <a:off x="5034455" y="4824248"/>
            <a:ext cx="63587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doni MT Black" panose="02070A03080606020203" pitchFamily="18" charset="0"/>
              </a:rPr>
              <a:t>Gdy</a:t>
            </a:r>
            <a:r>
              <a:rPr lang="pl-PL" sz="3200" dirty="0">
                <a:latin typeface="Bodoni MT Black" panose="02070A03080606020203" pitchFamily="18" charset="0"/>
              </a:rPr>
              <a:t> chłopiec miał 25 lat poznał dziewczynę. </a:t>
            </a:r>
          </a:p>
        </p:txBody>
      </p:sp>
    </p:spTree>
    <p:extLst>
      <p:ext uri="{BB962C8B-B14F-4D97-AF65-F5344CB8AC3E}">
        <p14:creationId xmlns:p14="http://schemas.microsoft.com/office/powerpoint/2010/main" val="23431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153</TotalTime>
  <Words>170</Words>
  <Application>Microsoft Office PowerPoint</Application>
  <PresentationFormat>Panoramiczny</PresentationFormat>
  <Paragraphs>37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Bodoni MT Black</vt:lpstr>
      <vt:lpstr>Calibri</vt:lpstr>
      <vt:lpstr>Tw Cen MT</vt:lpstr>
      <vt:lpstr>Tw Cen MT Condensed</vt:lpstr>
      <vt:lpstr>Wingdings 3</vt:lpstr>
      <vt:lpstr>Integralny</vt:lpstr>
      <vt:lpstr>Historia jednego zdjęcia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jednego zdjęcia</dc:title>
  <dc:creator>Iwona Kramska</dc:creator>
  <cp:lastModifiedBy>ohp</cp:lastModifiedBy>
  <cp:revision>18</cp:revision>
  <dcterms:created xsi:type="dcterms:W3CDTF">2021-07-02T13:12:58Z</dcterms:created>
  <dcterms:modified xsi:type="dcterms:W3CDTF">2021-10-25T07:47:09Z</dcterms:modified>
</cp:coreProperties>
</file>